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7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1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0.xml.rels" ContentType="application/vnd.openxmlformats-package.relationships+xml"/>
  <Override PartName="/ppt/slides/_rels/slide2.xml.rels" ContentType="application/vnd.openxmlformats-package.relationships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slideLayout2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.xml" ContentType="application/vnd.openxmlformats-officedocument.presentationml.slideLayout+xml"/>
  <Override PartName="/ppt/_rels/presentation.xml.rels" ContentType="application/vnd.openxmlformats-package.relationships+xml"/>
  <Override PartName="/ppt/media/image24.png" ContentType="image/png"/>
  <Override PartName="/ppt/media/image23.png" ContentType="image/png"/>
  <Override PartName="/ppt/media/image22.png" ContentType="image/png"/>
  <Override PartName="/ppt/media/image21.png" ContentType="image/png"/>
  <Override PartName="/ppt/media/image19.png" ContentType="image/png"/>
  <Override PartName="/ppt/media/image20.png" ContentType="image/png"/>
  <Override PartName="/ppt/media/image18.png" ContentType="image/png"/>
  <Override PartName="/ppt/media/image17.png" ContentType="image/png"/>
  <Override PartName="/ppt/media/image15.png" ContentType="image/png"/>
  <Override PartName="/ppt/media/image13.png" ContentType="image/png"/>
  <Override PartName="/ppt/media/image12.png" ContentType="image/png"/>
  <Override PartName="/ppt/media/image11.png" ContentType="image/png"/>
  <Override PartName="/ppt/media/image9.png" ContentType="image/png"/>
  <Override PartName="/ppt/media/image7.png" ContentType="image/png"/>
  <Override PartName="/ppt/media/image1.jpeg" ContentType="image/jpeg"/>
  <Override PartName="/ppt/media/image8.png" ContentType="image/png"/>
  <Override PartName="/ppt/media/image10.png" ContentType="image/png"/>
  <Override PartName="/ppt/media/image5.png" ContentType="image/png"/>
  <Override PartName="/ppt/media/image14.png" ContentType="image/png"/>
  <Override PartName="/ppt/media/image25.png" ContentType="image/png"/>
  <Override PartName="/ppt/media/image2.png" ContentType="image/png"/>
  <Override PartName="/ppt/media/image4.jpeg" ContentType="image/jpeg"/>
  <Override PartName="/ppt/media/image26.png" ContentType="image/png"/>
  <Override PartName="/ppt/media/image3.png" ContentType="image/png"/>
  <Override PartName="/ppt/media/image16.png" ContentType="image/png"/>
  <Override PartName="/ppt/media/image6.png" ContentType="image/png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bIns="0" lIns="0" rIns="0" tIns="0" wrap="none"/>
          <a:p>
            <a:r>
              <a:rPr lang="ru-RU"/>
              <a:t>Для правки формата примечаний щелкните мышью</a:t>
            </a:r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bIns="0" lIns="0" rIns="0" tIns="0" wrap="none"/>
          <a:p>
            <a:r>
              <a:rPr lang="ru-RU"/>
              <a:t>&lt;заголовок&gt;</a:t>
            </a:r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bIns="0" lIns="0" rIns="0" tIns="0" wrap="none"/>
          <a:p>
            <a:pPr algn="r"/>
            <a:r>
              <a:rPr lang="ru-RU"/>
              <a:t>&lt;дата/время&gt;</a:t>
            </a:r>
            <a:endParaRPr/>
          </a:p>
        </p:txBody>
      </p:sp>
      <p:sp>
        <p:nvSpPr>
          <p:cNvPr id="81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anchor="b" bIns="0" lIns="0" rIns="0" tIns="0" wrap="none"/>
          <a:p>
            <a:r>
              <a:rPr lang="ru-RU"/>
              <a:t>&lt;нижний колонтитул&gt;</a:t>
            </a:r>
            <a:endParaRPr/>
          </a:p>
        </p:txBody>
      </p:sp>
      <p:sp>
        <p:nvSpPr>
          <p:cNvPr id="82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anchor="b" bIns="0" lIns="0" rIns="0" tIns="0" wrap="none"/>
          <a:p>
            <a:pPr algn="r"/>
            <a:fld id="{733A116F-150A-4D93-A874-5197A4620E0E}" type="slidenum">
              <a:rPr lang="ru-RU"/>
              <a:t>&lt;номер&gt;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140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F3FE5EBA-718F-43F0-A629-9C4C76B9A5B8}" type="slidenum">
              <a:rPr lang="ru-RU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92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8510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85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92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8510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85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jpe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Relationship Id="rId9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0" name="Picture 10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2640" cy="803880"/>
          </a:xfrm>
          <a:prstGeom prst="rect">
            <a:avLst/>
          </a:prstGeom>
        </p:spPr>
      </p:pic>
      <p:pic>
        <p:nvPicPr>
          <p:cNvPr descr="" id="1" name="Picture 3"/>
          <p:cNvPicPr/>
          <p:nvPr/>
        </p:nvPicPr>
        <p:blipFill>
          <a:blip r:embed="rId4"/>
          <a:stretch>
            <a:fillRect/>
          </a:stretch>
        </p:blipFill>
        <p:spPr>
          <a:xfrm>
            <a:off x="8372520" y="0"/>
            <a:ext cx="771120" cy="771120"/>
          </a:xfrm>
          <a:prstGeom prst="rect">
            <a:avLst/>
          </a:prstGeom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000000"/>
                </a:solidFill>
                <a:latin typeface="Calibri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dt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Calibri"/>
              </a:rPr>
              <a:t>22.04.2013 ИФВЭ</a:t>
            </a:r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ftr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Calibri"/>
              </a:rPr>
              <a:t>Морозов Д.А.</a:t>
            </a:r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sldNum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823FAB06-92C6-42BC-89B9-B1B0221CDA57}" type="slidenum">
              <a:rPr lang="ru-RU">
                <a:solidFill>
                  <a:srgbClr val="000000"/>
                </a:solidFill>
                <a:latin typeface="Calibri"/>
              </a:rPr>
              <a:t>&lt;номер&gt;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39" name="Picture 10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2640" cy="803880"/>
          </a:xfrm>
          <a:prstGeom prst="rect">
            <a:avLst/>
          </a:prstGeom>
        </p:spPr>
      </p:pic>
      <p:pic>
        <p:nvPicPr>
          <p:cNvPr descr="" id="40" name="Picture 3"/>
          <p:cNvPicPr/>
          <p:nvPr/>
        </p:nvPicPr>
        <p:blipFill>
          <a:blip r:embed="rId4"/>
          <a:stretch>
            <a:fillRect/>
          </a:stretch>
        </p:blipFill>
        <p:spPr>
          <a:xfrm>
            <a:off x="8372520" y="0"/>
            <a:ext cx="771120" cy="771120"/>
          </a:xfrm>
          <a:prstGeom prst="rect">
            <a:avLst/>
          </a:prstGeom>
        </p:spPr>
      </p:pic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000000"/>
                </a:solidFill>
                <a:latin typeface="Calibri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Седьмой уровень структурыОбразец текста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ru-RU" sz="2800">
                <a:solidFill>
                  <a:srgbClr val="000000"/>
                </a:solidFill>
                <a:latin typeface="Calibri"/>
              </a:rPr>
              <a:t>Второй уровень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ru-RU" sz="2400">
                <a:solidFill>
                  <a:srgbClr val="000000"/>
                </a:solidFill>
                <a:latin typeface="Calibri"/>
              </a:rPr>
              <a:t>Третий уровень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ru-RU" sz="2000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ru-RU" sz="2000">
                <a:solidFill>
                  <a:srgbClr val="000000"/>
                </a:solidFill>
                <a:latin typeface="Calibri"/>
              </a:rPr>
              <a:t>Пятый уровень</a:t>
            </a:r>
            <a:endParaRPr/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Calibri"/>
              </a:rPr>
              <a:t>22.04.2013 ИФВЭ</a:t>
            </a:r>
            <a:endParaRPr/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Calibri"/>
              </a:rPr>
              <a:t>Морозов Д.А.</a:t>
            </a:r>
            <a:endParaRPr/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E9044330-035A-4339-900B-205169EE2350}" type="slidenum">
              <a:rPr lang="ru-RU">
                <a:solidFill>
                  <a:srgbClr val="000000"/>
                </a:solidFill>
                <a:latin typeface="Calibri"/>
              </a:rPr>
              <a:t>&lt;номер&gt;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000000"/>
                </a:solidFill>
                <a:latin typeface="Calibri"/>
              </a:rPr>
              <a:t>Создание детектора (EMC)</a:t>
            </a:r>
            <a:endParaRPr/>
          </a:p>
        </p:txBody>
      </p:sp>
      <p:sp>
        <p:nvSpPr>
          <p:cNvPr id="84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r>
              <a:rPr b="1" lang="ru-RU" sz="3200">
                <a:solidFill>
                  <a:srgbClr val="1f497d"/>
                </a:solidFill>
                <a:latin typeface="Calibri"/>
              </a:rPr>
              <a:t>Морозов Д.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3200">
                <a:solidFill>
                  <a:srgbClr val="1f497d"/>
                </a:solidFill>
                <a:latin typeface="Calibri"/>
              </a:rPr>
              <a:t>23 апреля 2013</a:t>
            </a:r>
            <a:endParaRPr/>
          </a:p>
        </p:txBody>
      </p:sp>
    </p:spTree>
  </p:cSld>
  <p:timing>
    <p:tnLst>
      <p:par>
        <p:cTn dur="indefinite" id="1" nodeType="tmRoot" restart="never">
          <p:childTnLst>
            <p:seq>
              <p:cTn id="2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11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132840" y="1512000"/>
            <a:ext cx="8967960" cy="4444920"/>
          </a:xfrm>
          <a:prstGeom prst="rect">
            <a:avLst/>
          </a:prstGeom>
        </p:spPr>
      </p:pic>
      <p:sp>
        <p:nvSpPr>
          <p:cNvPr id="112" name="TextShape 1"/>
          <p:cNvSpPr txBox="1"/>
          <p:nvPr/>
        </p:nvSpPr>
        <p:spPr>
          <a:xfrm>
            <a:off x="603720" y="277200"/>
            <a:ext cx="8229240" cy="6613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ru-RU" sz="4000"/>
              <a:t>PndEmcStructure</a:t>
            </a:r>
            <a:endParaRPr/>
          </a:p>
        </p:txBody>
      </p:sp>
    </p:spTree>
  </p:cSld>
  <p:timing>
    <p:tnLst>
      <p:par>
        <p:cTn dur="indefinite" id="25" nodeType="tmRoot" restart="never">
          <p:childTnLst>
            <p:seq>
              <p:cTn id="26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13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18520" y="1636200"/>
            <a:ext cx="8771040" cy="4332960"/>
          </a:xfrm>
          <a:prstGeom prst="rect">
            <a:avLst/>
          </a:prstGeom>
        </p:spPr>
      </p:pic>
      <p:sp>
        <p:nvSpPr>
          <p:cNvPr id="114" name="TextShape 1"/>
          <p:cNvSpPr txBox="1"/>
          <p:nvPr/>
        </p:nvSpPr>
        <p:spPr>
          <a:xfrm>
            <a:off x="604080" y="277560"/>
            <a:ext cx="8229240" cy="6613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ru-RU" sz="4000"/>
              <a:t>Реконструкция кластеров</a:t>
            </a:r>
            <a:endParaRPr/>
          </a:p>
        </p:txBody>
      </p:sp>
    </p:spTree>
  </p:cSld>
  <p:timing>
    <p:tnLst>
      <p:par>
        <p:cTn dur="indefinite" id="27" nodeType="tmRoot" restart="never">
          <p:childTnLst>
            <p:seq>
              <p:cTn id="28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15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16000" y="1445040"/>
            <a:ext cx="8761680" cy="4494960"/>
          </a:xfrm>
          <a:prstGeom prst="rect">
            <a:avLst/>
          </a:prstGeom>
        </p:spPr>
      </p:pic>
      <p:sp>
        <p:nvSpPr>
          <p:cNvPr id="116" name="TextShape 1"/>
          <p:cNvSpPr txBox="1"/>
          <p:nvPr/>
        </p:nvSpPr>
        <p:spPr>
          <a:xfrm>
            <a:off x="604440" y="277920"/>
            <a:ext cx="8229240" cy="6613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ru-RU" sz="4000"/>
              <a:t>Свойства кластеров</a:t>
            </a:r>
            <a:endParaRPr/>
          </a:p>
        </p:txBody>
      </p:sp>
    </p:spTree>
  </p:cSld>
  <p:timing>
    <p:tnLst>
      <p:par>
        <p:cTn dur="indefinite" id="29" nodeType="tmRoot" restart="never">
          <p:childTnLst>
            <p:seq>
              <p:cTn id="30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17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432000" y="1023480"/>
            <a:ext cx="8280000" cy="5672520"/>
          </a:xfrm>
          <a:prstGeom prst="rect">
            <a:avLst/>
          </a:prstGeom>
        </p:spPr>
      </p:pic>
      <p:sp>
        <p:nvSpPr>
          <p:cNvPr id="118" name="TextShape 1"/>
          <p:cNvSpPr txBox="1"/>
          <p:nvPr/>
        </p:nvSpPr>
        <p:spPr>
          <a:xfrm>
            <a:off x="604800" y="278280"/>
            <a:ext cx="8229240" cy="6613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ru-RU" sz="4000"/>
              <a:t>Пример</a:t>
            </a:r>
            <a:endParaRPr/>
          </a:p>
        </p:txBody>
      </p:sp>
    </p:spTree>
  </p:cSld>
  <p:timing>
    <p:tnLst>
      <p:par>
        <p:cTn dur="indefinite" id="31" nodeType="tmRoot" restart="never">
          <p:childTnLst>
            <p:seq>
              <p:cTn id="32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19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432000" y="936000"/>
            <a:ext cx="8280000" cy="5544000"/>
          </a:xfrm>
          <a:prstGeom prst="rect">
            <a:avLst/>
          </a:prstGeom>
        </p:spPr>
      </p:pic>
      <p:sp>
        <p:nvSpPr>
          <p:cNvPr id="120" name="TextShape 1"/>
          <p:cNvSpPr txBox="1"/>
          <p:nvPr/>
        </p:nvSpPr>
        <p:spPr>
          <a:xfrm>
            <a:off x="605160" y="278640"/>
            <a:ext cx="8229240" cy="6613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ru-RU" sz="4000"/>
              <a:t>Координаты кластера</a:t>
            </a:r>
            <a:endParaRPr/>
          </a:p>
        </p:txBody>
      </p:sp>
    </p:spTree>
  </p:cSld>
  <p:timing>
    <p:tnLst>
      <p:par>
        <p:cTn dur="indefinite" id="33" nodeType="tmRoot" restart="never">
          <p:childTnLst>
            <p:seq>
              <p:cTn id="34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21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88000" y="1008000"/>
            <a:ext cx="8496000" cy="5472000"/>
          </a:xfrm>
          <a:prstGeom prst="rect">
            <a:avLst/>
          </a:prstGeom>
        </p:spPr>
      </p:pic>
      <p:sp>
        <p:nvSpPr>
          <p:cNvPr id="122" name="TextShape 1"/>
          <p:cNvSpPr txBox="1"/>
          <p:nvPr/>
        </p:nvSpPr>
        <p:spPr>
          <a:xfrm>
            <a:off x="605520" y="279000"/>
            <a:ext cx="8229240" cy="6613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ru-RU" sz="4000"/>
              <a:t>Разделение ливней</a:t>
            </a:r>
            <a:endParaRPr/>
          </a:p>
        </p:txBody>
      </p:sp>
    </p:spTree>
  </p:cSld>
  <p:timing>
    <p:tnLst>
      <p:par>
        <p:cTn dur="indefinite" id="35" nodeType="tmRoot" restart="never">
          <p:childTnLst>
            <p:seq>
              <p:cTn id="36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23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16000" y="1584000"/>
            <a:ext cx="8640000" cy="4248000"/>
          </a:xfrm>
          <a:prstGeom prst="rect">
            <a:avLst/>
          </a:prstGeom>
        </p:spPr>
      </p:pic>
      <p:sp>
        <p:nvSpPr>
          <p:cNvPr id="124" name="TextShape 1"/>
          <p:cNvSpPr txBox="1"/>
          <p:nvPr/>
        </p:nvSpPr>
        <p:spPr>
          <a:xfrm>
            <a:off x="605880" y="279360"/>
            <a:ext cx="8229240" cy="6613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ru-RU" sz="4000"/>
              <a:t>Разделение ливней</a:t>
            </a:r>
            <a:endParaRPr/>
          </a:p>
        </p:txBody>
      </p:sp>
    </p:spTree>
  </p:cSld>
  <p:timing>
    <p:tnLst>
      <p:par>
        <p:cTn dur="indefinite" id="37" nodeType="tmRoot" restart="never">
          <p:childTnLst>
            <p:seq>
              <p:cTn id="38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25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360000" y="864000"/>
            <a:ext cx="8424000" cy="5760000"/>
          </a:xfrm>
          <a:prstGeom prst="rect">
            <a:avLst/>
          </a:prstGeom>
        </p:spPr>
      </p:pic>
      <p:sp>
        <p:nvSpPr>
          <p:cNvPr id="126" name="TextShape 1"/>
          <p:cNvSpPr txBox="1"/>
          <p:nvPr/>
        </p:nvSpPr>
        <p:spPr>
          <a:xfrm>
            <a:off x="606240" y="279720"/>
            <a:ext cx="8229240" cy="6613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ru-RU" sz="4000"/>
              <a:t>Коррекция</a:t>
            </a:r>
            <a:endParaRPr/>
          </a:p>
        </p:txBody>
      </p:sp>
    </p:spTree>
  </p:cSld>
  <p:timing>
    <p:tnLst>
      <p:par>
        <p:cTn dur="indefinite" id="39" nodeType="tmRoot" restart="never">
          <p:childTnLst>
            <p:seq>
              <p:cTn id="40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27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432000" y="1296000"/>
            <a:ext cx="8424000" cy="4536000"/>
          </a:xfrm>
          <a:prstGeom prst="rect">
            <a:avLst/>
          </a:prstGeom>
        </p:spPr>
      </p:pic>
      <p:sp>
        <p:nvSpPr>
          <p:cNvPr id="128" name="TextShape 1"/>
          <p:cNvSpPr txBox="1"/>
          <p:nvPr/>
        </p:nvSpPr>
        <p:spPr>
          <a:xfrm>
            <a:off x="606600" y="280080"/>
            <a:ext cx="8229240" cy="6613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ru-RU" sz="4000"/>
              <a:t>Коррекция</a:t>
            </a:r>
            <a:endParaRPr/>
          </a:p>
        </p:txBody>
      </p:sp>
    </p:spTree>
  </p:cSld>
  <p:timing>
    <p:tnLst>
      <p:par>
        <p:cTn dur="indefinite" id="41" nodeType="tmRoot" restart="never">
          <p:childTnLst>
            <p:seq>
              <p:cTn id="42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000000"/>
                </a:solidFill>
                <a:latin typeface="Calibri"/>
              </a:rPr>
              <a:t>BACK-UP SLIDES</a:t>
            </a:r>
            <a:endParaRPr/>
          </a:p>
        </p:txBody>
      </p:sp>
      <p:sp>
        <p:nvSpPr>
          <p:cNvPr id="130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131" name="TextShape 3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Calibri"/>
              </a:rPr>
              <a:t>22.04.2013 ИФВЭ</a:t>
            </a:r>
            <a:endParaRPr/>
          </a:p>
        </p:txBody>
      </p:sp>
      <p:sp>
        <p:nvSpPr>
          <p:cNvPr id="132" name="TextShape 4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Calibri"/>
              </a:rPr>
              <a:t>Морозов Д.А.</a:t>
            </a:r>
            <a:endParaRPr/>
          </a:p>
        </p:txBody>
      </p:sp>
      <p:sp>
        <p:nvSpPr>
          <p:cNvPr id="133" name="TextShape 5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B3AD8148-DAB7-4FD3-9367-65A29F5F5BFA}" type="slidenum">
              <a:rPr lang="ru-RU">
                <a:solidFill>
                  <a:srgbClr val="000000"/>
                </a:solidFill>
                <a:latin typeface="Calibri"/>
              </a:rPr>
              <a:t>&lt;номер&gt;</a:t>
            </a:fld>
            <a:endParaRPr/>
          </a:p>
        </p:txBody>
      </p:sp>
    </p:spTree>
  </p:cSld>
  <p:timing>
    <p:tnLst>
      <p:par>
        <p:cTn dur="indefinite" id="43" nodeType="tmRoot" restart="never">
          <p:childTnLst>
            <p:seq>
              <p:cTn id="44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457200" y="274680"/>
            <a:ext cx="8229240" cy="65376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000000"/>
                </a:solidFill>
                <a:latin typeface="Calibri"/>
              </a:rPr>
              <a:t>Структура</a:t>
            </a:r>
            <a:endParaRPr/>
          </a:p>
        </p:txBody>
      </p:sp>
      <p:sp>
        <p:nvSpPr>
          <p:cNvPr id="86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Calibri"/>
              </a:rPr>
              <a:t>22.04.2013 ИФВЭ</a:t>
            </a:r>
            <a:endParaRPr/>
          </a:p>
        </p:txBody>
      </p:sp>
      <p:sp>
        <p:nvSpPr>
          <p:cNvPr id="87" name="TextShape 3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Calibri"/>
              </a:rPr>
              <a:t>Морозов Д.А.</a:t>
            </a:r>
            <a:endParaRPr/>
          </a:p>
        </p:txBody>
      </p:sp>
      <p:sp>
        <p:nvSpPr>
          <p:cNvPr id="88" name="TextShape 4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7E0443F6-00FB-4B7E-9798-E2F1D8C7908E}" type="slidenum">
              <a:rPr lang="ru-RU">
                <a:solidFill>
                  <a:srgbClr val="000000"/>
                </a:solidFill>
                <a:latin typeface="Calibri"/>
              </a:rPr>
              <a:t>&lt;номер&gt;</a:t>
            </a:fld>
            <a:endParaRPr/>
          </a:p>
        </p:txBody>
      </p:sp>
      <p:sp>
        <p:nvSpPr>
          <p:cNvPr id="89" name="TextShape 5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endParaRPr/>
          </a:p>
        </p:txBody>
      </p:sp>
      <p:pic>
        <p:nvPicPr>
          <p:cNvPr descr="" id="90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47680" y="1080000"/>
            <a:ext cx="8752320" cy="5410800"/>
          </a:xfrm>
          <a:prstGeom prst="rect">
            <a:avLst/>
          </a:prstGeom>
        </p:spPr>
      </p:pic>
    </p:spTree>
  </p:cSld>
  <p:timing>
    <p:tnLst>
      <p:par>
        <p:cTn dur="indefinite" id="3" nodeType="tmRoot" restart="never">
          <p:childTnLst>
            <p:seq>
              <p:cTn id="4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135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136" name="TextShape 3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Calibri"/>
              </a:rPr>
              <a:t>27.11.2012 ОИЯИ</a:t>
            </a:r>
            <a:endParaRPr/>
          </a:p>
        </p:txBody>
      </p:sp>
      <p:sp>
        <p:nvSpPr>
          <p:cNvPr id="137" name="TextShape 4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9B898FAB-5A6E-4443-82B1-B5CB3E79D637}" type="slidenum">
              <a:rPr lang="ru-RU">
                <a:solidFill>
                  <a:srgbClr val="000000"/>
                </a:solidFill>
                <a:latin typeface="Calibri"/>
              </a:rPr>
              <a:t>&lt;номер&gt;</a:t>
            </a:fld>
            <a:endParaRPr/>
          </a:p>
        </p:txBody>
      </p:sp>
      <p:sp>
        <p:nvSpPr>
          <p:cNvPr id="138" name="TextShape 5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Calibri"/>
              </a:rPr>
              <a:t>Морозов Д.А.</a:t>
            </a:r>
            <a:endParaRPr/>
          </a:p>
        </p:txBody>
      </p:sp>
    </p:spTree>
  </p:cSld>
  <p:timing>
    <p:tnLst>
      <p:par>
        <p:cTn dur="indefinite" id="45" nodeType="tmRoot" restart="never">
          <p:childTnLst>
            <p:seq>
              <p:cTn id="46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457200" y="274680"/>
            <a:ext cx="8229240" cy="6613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ru-RU" sz="4000"/>
              <a:t>Геометрия</a:t>
            </a:r>
            <a:endParaRPr/>
          </a:p>
        </p:txBody>
      </p:sp>
      <p:pic>
        <p:nvPicPr>
          <p:cNvPr descr="" id="92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16000" y="1584000"/>
            <a:ext cx="4624560" cy="5117760"/>
          </a:xfrm>
          <a:prstGeom prst="rect">
            <a:avLst/>
          </a:prstGeom>
        </p:spPr>
      </p:pic>
      <p:pic>
        <p:nvPicPr>
          <p:cNvPr descr="" id="93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4968000" y="1620000"/>
            <a:ext cx="4032000" cy="4608000"/>
          </a:xfrm>
          <a:prstGeom prst="rect">
            <a:avLst/>
          </a:prstGeom>
        </p:spPr>
      </p:pic>
      <p:sp>
        <p:nvSpPr>
          <p:cNvPr id="94" name="TextShape 2"/>
          <p:cNvSpPr txBox="1"/>
          <p:nvPr/>
        </p:nvSpPr>
        <p:spPr>
          <a:xfrm>
            <a:off x="366840" y="1144440"/>
            <a:ext cx="2579400" cy="3463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ru-RU">
                <a:solidFill>
                  <a:srgbClr val="0000ff"/>
                </a:solidFill>
              </a:rPr>
              <a:t>/macro/emc/dedicated</a:t>
            </a:r>
            <a:endParaRPr/>
          </a:p>
        </p:txBody>
      </p:sp>
      <p:sp>
        <p:nvSpPr>
          <p:cNvPr id="95" name="Line 3"/>
          <p:cNvSpPr/>
          <p:nvPr/>
        </p:nvSpPr>
        <p:spPr>
          <a:xfrm>
            <a:off x="3060000" y="1310760"/>
            <a:ext cx="2016000" cy="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</p:sp>
      <p:sp>
        <p:nvSpPr>
          <p:cNvPr id="96" name="TextShape 4"/>
          <p:cNvSpPr txBox="1"/>
          <p:nvPr/>
        </p:nvSpPr>
        <p:spPr>
          <a:xfrm>
            <a:off x="5184000" y="1144440"/>
            <a:ext cx="3367440" cy="3463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ru-RU">
                <a:solidFill>
                  <a:srgbClr val="0000ff"/>
                </a:solidFill>
              </a:rPr>
              <a:t>/geometry/emc_module5.root</a:t>
            </a:r>
            <a:endParaRPr/>
          </a:p>
        </p:txBody>
      </p:sp>
      <p:pic>
        <p:nvPicPr>
          <p:cNvPr descr="" id="97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3600000" y="2664000"/>
            <a:ext cx="2304000" cy="2448000"/>
          </a:xfrm>
          <a:prstGeom prst="rect">
            <a:avLst/>
          </a:prstGeom>
        </p:spPr>
      </p:pic>
    </p:spTree>
  </p:cSld>
  <p:timing>
    <p:tnLst>
      <p:par>
        <p:cTn dur="indefinite" id="5" nodeType="tmRoot" restart="never">
          <p:childTnLst>
            <p:seq>
              <p:cTn id="6" nodeType="mainSeq">
                <p:childTnLst>
                  <p:par>
                    <p:cTn fill="freeze" id="7">
                      <p:stCondLst>
                        <p:cond delay="indefinite"/>
                      </p:stCondLst>
                      <p:childTnLst>
                        <p:par>
                          <p:cTn fill="freeze" id="8">
                            <p:stCondLst>
                              <p:cond delay="0"/>
                            </p:stCondLst>
                            <p:childTnLst>
                              <p:par>
                                <p:cTn fill="hold" id="9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11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12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457560" y="275040"/>
            <a:ext cx="8229240" cy="6613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ru-RU" sz="4000"/>
              <a:t>Геометрия</a:t>
            </a:r>
            <a:endParaRPr/>
          </a:p>
        </p:txBody>
      </p:sp>
      <p:pic>
        <p:nvPicPr>
          <p:cNvPr descr="" id="99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360000" y="1028520"/>
            <a:ext cx="8319960" cy="5595480"/>
          </a:xfrm>
          <a:prstGeom prst="rect">
            <a:avLst/>
          </a:prstGeom>
        </p:spPr>
      </p:pic>
    </p:spTree>
  </p:cSld>
  <p:timing>
    <p:tnLst>
      <p:par>
        <p:cTn dur="indefinite" id="13" nodeType="tmRoot" restart="never">
          <p:childTnLst>
            <p:seq>
              <p:cTn id="14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457920" y="275400"/>
            <a:ext cx="8229240" cy="6613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ru-RU" sz="4000"/>
              <a:t>PndEmcHitProducer</a:t>
            </a:r>
            <a:endParaRPr/>
          </a:p>
        </p:txBody>
      </p:sp>
      <p:pic>
        <p:nvPicPr>
          <p:cNvPr descr="" id="101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16000" y="989280"/>
            <a:ext cx="8823960" cy="5706720"/>
          </a:xfrm>
          <a:prstGeom prst="rect">
            <a:avLst/>
          </a:prstGeom>
        </p:spPr>
      </p:pic>
    </p:spTree>
  </p:cSld>
  <p:timing>
    <p:tnLst>
      <p:par>
        <p:cTn dur="indefinite" id="15" nodeType="tmRoot" restart="never">
          <p:childTnLst>
            <p:seq>
              <p:cTn id="16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02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123840" y="1476000"/>
            <a:ext cx="4808160" cy="5131800"/>
          </a:xfrm>
          <a:prstGeom prst="rect">
            <a:avLst/>
          </a:prstGeom>
        </p:spPr>
      </p:pic>
      <p:pic>
        <p:nvPicPr>
          <p:cNvPr descr="" id="103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4932000" y="1476000"/>
            <a:ext cx="4104000" cy="5184000"/>
          </a:xfrm>
          <a:prstGeom prst="rect">
            <a:avLst/>
          </a:prstGeom>
        </p:spPr>
      </p:pic>
      <p:sp>
        <p:nvSpPr>
          <p:cNvPr id="104" name="TextShape 1"/>
          <p:cNvSpPr txBox="1"/>
          <p:nvPr/>
        </p:nvSpPr>
        <p:spPr>
          <a:xfrm>
            <a:off x="458280" y="275760"/>
            <a:ext cx="8229240" cy="6613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ru-RU" sz="4000"/>
              <a:t>Оцифровка</a:t>
            </a:r>
            <a:endParaRPr/>
          </a:p>
        </p:txBody>
      </p:sp>
    </p:spTree>
  </p:cSld>
  <p:timing>
    <p:tnLst>
      <p:par>
        <p:cTn dur="indefinite" id="17" nodeType="tmRoot" restart="never">
          <p:childTnLst>
            <p:seq>
              <p:cTn id="18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458640" y="276120"/>
            <a:ext cx="8229240" cy="6613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ru-RU" sz="4000"/>
              <a:t>Реконструкция</a:t>
            </a:r>
            <a:endParaRPr/>
          </a:p>
        </p:txBody>
      </p:sp>
      <p:pic>
        <p:nvPicPr>
          <p:cNvPr descr="" id="106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16000" y="1584000"/>
            <a:ext cx="8784000" cy="4104000"/>
          </a:xfrm>
          <a:prstGeom prst="rect">
            <a:avLst/>
          </a:prstGeom>
        </p:spPr>
      </p:pic>
    </p:spTree>
  </p:cSld>
  <p:timing>
    <p:tnLst>
      <p:par>
        <p:cTn dur="indefinite" id="19" nodeType="tmRoot" restart="never">
          <p:childTnLst>
            <p:seq>
              <p:cTn id="20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07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88000" y="1008000"/>
            <a:ext cx="8496000" cy="5616000"/>
          </a:xfrm>
          <a:prstGeom prst="rect">
            <a:avLst/>
          </a:prstGeom>
        </p:spPr>
      </p:pic>
      <p:sp>
        <p:nvSpPr>
          <p:cNvPr id="108" name="TextShape 1"/>
          <p:cNvSpPr txBox="1"/>
          <p:nvPr/>
        </p:nvSpPr>
        <p:spPr>
          <a:xfrm>
            <a:off x="603000" y="276480"/>
            <a:ext cx="8229240" cy="6613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ru-RU" sz="4000"/>
              <a:t>PndEmcTwoCoordinateIndex</a:t>
            </a:r>
            <a:endParaRPr/>
          </a:p>
        </p:txBody>
      </p:sp>
    </p:spTree>
  </p:cSld>
  <p:timing>
    <p:tnLst>
      <p:par>
        <p:cTn dur="indefinite" id="21" nodeType="tmRoot" restart="never">
          <p:childTnLst>
            <p:seq>
              <p:cTn id="22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09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77200" y="1296000"/>
            <a:ext cx="8650800" cy="5065200"/>
          </a:xfrm>
          <a:prstGeom prst="rect">
            <a:avLst/>
          </a:prstGeom>
        </p:spPr>
      </p:pic>
      <p:sp>
        <p:nvSpPr>
          <p:cNvPr id="110" name="TextShape 1"/>
          <p:cNvSpPr txBox="1"/>
          <p:nvPr/>
        </p:nvSpPr>
        <p:spPr>
          <a:xfrm>
            <a:off x="603360" y="276840"/>
            <a:ext cx="8229240" cy="6613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ru-RU" sz="4000"/>
              <a:t>PndEmcMapper</a:t>
            </a:r>
            <a:endParaRPr/>
          </a:p>
        </p:txBody>
      </p:sp>
    </p:spTree>
  </p:cSld>
  <p:timing>
    <p:tnLst>
      <p:par>
        <p:cTn dur="indefinite" id="23" nodeType="tmRoot" restart="never">
          <p:childTnLst>
            <p:seq>
              <p:cTn id="24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